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87CAB206-33EC-4A39-ABA2-332ADAB9ACB3}" type="datetimeFigureOut">
              <a:rPr lang="es-ES" smtClean="0"/>
              <a:t>14/05/2012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32B779B-47B9-4313-BD70-6EFC4206F8E5}" type="slidenum">
              <a:rPr lang="es-ES" smtClean="0"/>
              <a:t>‹Nº›</a:t>
            </a:fld>
            <a:endParaRPr lang="es-E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7CAB206-33EC-4A39-ABA2-332ADAB9ACB3}" type="datetimeFigureOut">
              <a:rPr lang="es-ES" smtClean="0"/>
              <a:t>14/05/2012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32B779B-47B9-4313-BD70-6EFC4206F8E5}"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7CAB206-33EC-4A39-ABA2-332ADAB9ACB3}" type="datetimeFigureOut">
              <a:rPr lang="es-ES" smtClean="0"/>
              <a:t>14/05/2012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32B779B-47B9-4313-BD70-6EFC4206F8E5}"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87CAB206-33EC-4A39-ABA2-332ADAB9ACB3}" type="datetimeFigureOut">
              <a:rPr lang="es-ES" smtClean="0"/>
              <a:t>14/05/2012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32B779B-47B9-4313-BD70-6EFC4206F8E5}"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5" name="Title 94"/>
          <p:cNvSpPr>
            <a:spLocks noGrp="1"/>
          </p:cNvSpPr>
          <p:nvPr>
            <p:ph type="title"/>
          </p:nvPr>
        </p:nvSpPr>
        <p:spPr>
          <a:xfrm>
            <a:off x="457200" y="4463568"/>
            <a:ext cx="8305800" cy="1143000"/>
          </a:xfrm>
        </p:spPr>
        <p:txBody>
          <a:bodyPr/>
          <a:lstStyle/>
          <a:p>
            <a:r>
              <a:rPr lang="es-ES" smtClean="0"/>
              <a:t>Haga clic para modificar el estilo de título del patrón</a:t>
            </a:r>
            <a:endParaRPr lang="en-US"/>
          </a:p>
        </p:txBody>
      </p:sp>
      <p:sp>
        <p:nvSpPr>
          <p:cNvPr id="2" name="Date Placeholder 1"/>
          <p:cNvSpPr>
            <a:spLocks noGrp="1"/>
          </p:cNvSpPr>
          <p:nvPr>
            <p:ph type="dt" sz="half" idx="10"/>
          </p:nvPr>
        </p:nvSpPr>
        <p:spPr/>
        <p:txBody>
          <a:bodyPr/>
          <a:lstStyle/>
          <a:p>
            <a:fld id="{87CAB206-33EC-4A39-ABA2-332ADAB9ACB3}" type="datetimeFigureOut">
              <a:rPr lang="es-ES" smtClean="0"/>
              <a:t>14/05/2012</a:t>
            </a:fld>
            <a:endParaRPr lang="es-ES"/>
          </a:p>
        </p:txBody>
      </p:sp>
      <p:sp>
        <p:nvSpPr>
          <p:cNvPr id="91" name="Footer Placeholder 90"/>
          <p:cNvSpPr>
            <a:spLocks noGrp="1"/>
          </p:cNvSpPr>
          <p:nvPr>
            <p:ph type="ftr" sz="quarter" idx="11"/>
          </p:nvPr>
        </p:nvSpPr>
        <p:spPr/>
        <p:txBody>
          <a:bodyPr/>
          <a:lstStyle/>
          <a:p>
            <a:endParaRPr lang="es-ES"/>
          </a:p>
        </p:txBody>
      </p:sp>
      <p:sp>
        <p:nvSpPr>
          <p:cNvPr id="92" name="Slide Number Placeholder 91"/>
          <p:cNvSpPr>
            <a:spLocks noGrp="1"/>
          </p:cNvSpPr>
          <p:nvPr>
            <p:ph type="sldNum" sz="quarter" idx="12"/>
          </p:nvPr>
        </p:nvSpPr>
        <p:spPr/>
        <p:txBody>
          <a:bodyPr/>
          <a:lstStyle/>
          <a:p>
            <a:fld id="{F32B779B-47B9-4313-BD70-6EFC4206F8E5}"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87CAB206-33EC-4A39-ABA2-332ADAB9ACB3}" type="datetimeFigureOut">
              <a:rPr lang="es-ES" smtClean="0"/>
              <a:t>14/05/2012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32B779B-47B9-4313-BD70-6EFC4206F8E5}"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87CAB206-33EC-4A39-ABA2-332ADAB9ACB3}" type="datetimeFigureOut">
              <a:rPr lang="es-ES" smtClean="0"/>
              <a:t>14/05/2012</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F32B779B-47B9-4313-BD70-6EFC4206F8E5}"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87CAB206-33EC-4A39-ABA2-332ADAB9ACB3}" type="datetimeFigureOut">
              <a:rPr lang="es-ES" smtClean="0"/>
              <a:t>14/05/2012</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32B779B-47B9-4313-BD70-6EFC4206F8E5}"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CAB206-33EC-4A39-ABA2-332ADAB9ACB3}" type="datetimeFigureOut">
              <a:rPr lang="es-ES" smtClean="0"/>
              <a:t>14/05/2012</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F32B779B-47B9-4313-BD70-6EFC4206F8E5}"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87CAB206-33EC-4A39-ABA2-332ADAB9ACB3}" type="datetimeFigureOut">
              <a:rPr lang="es-ES" smtClean="0"/>
              <a:t>14/05/2012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32B779B-47B9-4313-BD70-6EFC4206F8E5}" type="slidenum">
              <a:rPr lang="es-ES" smtClean="0"/>
              <a:t>‹Nº›</a:t>
            </a:fld>
            <a:endParaRPr lang="es-E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5" name="Date Placeholder 4"/>
          <p:cNvSpPr>
            <a:spLocks noGrp="1"/>
          </p:cNvSpPr>
          <p:nvPr>
            <p:ph type="dt" sz="half" idx="10"/>
          </p:nvPr>
        </p:nvSpPr>
        <p:spPr/>
        <p:txBody>
          <a:bodyPr/>
          <a:lstStyle/>
          <a:p>
            <a:fld id="{87CAB206-33EC-4A39-ABA2-332ADAB9ACB3}" type="datetimeFigureOut">
              <a:rPr lang="es-ES" smtClean="0"/>
              <a:t>14/05/2012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32B779B-47B9-4313-BD70-6EFC4206F8E5}" type="slidenum">
              <a:rPr lang="es-ES" smtClean="0"/>
              <a:t>‹Nº›</a:t>
            </a:fld>
            <a:endParaRPr lang="es-E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87CAB206-33EC-4A39-ABA2-332ADAB9ACB3}" type="datetimeFigureOut">
              <a:rPr lang="es-ES" smtClean="0"/>
              <a:t>14/05/2012</a:t>
            </a:fld>
            <a:endParaRPr lang="es-E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s-E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F32B779B-47B9-4313-BD70-6EFC4206F8E5}" type="slidenum">
              <a:rPr lang="es-ES" smtClean="0"/>
              <a:t>‹Nº›</a:t>
            </a:fld>
            <a:endParaRPr lang="es-E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El procesador</a:t>
            </a:r>
            <a:endParaRPr lang="es-ES" dirty="0"/>
          </a:p>
        </p:txBody>
      </p:sp>
      <p:sp>
        <p:nvSpPr>
          <p:cNvPr id="3" name="2 Subtítulo"/>
          <p:cNvSpPr>
            <a:spLocks noGrp="1"/>
          </p:cNvSpPr>
          <p:nvPr>
            <p:ph type="subTitle" idx="1"/>
          </p:nvPr>
        </p:nvSpPr>
        <p:spPr/>
        <p:txBody>
          <a:bodyPr/>
          <a:lstStyle/>
          <a:p>
            <a:endParaRPr lang="es-ES" dirty="0"/>
          </a:p>
        </p:txBody>
      </p:sp>
    </p:spTree>
    <p:extLst>
      <p:ext uri="{BB962C8B-B14F-4D97-AF65-F5344CB8AC3E}">
        <p14:creationId xmlns:p14="http://schemas.microsoft.com/office/powerpoint/2010/main" val="2748924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457200" y="1600200"/>
            <a:ext cx="3898776" cy="4525963"/>
          </a:xfrm>
        </p:spPr>
        <p:txBody>
          <a:bodyPr/>
          <a:lstStyle/>
          <a:p>
            <a:r>
              <a:rPr lang="es-ES" dirty="0" smtClean="0"/>
              <a:t>El procesador es el cerebro del computador que se encarga de organizar, procesar la información ejecutar cálculos y en general realizar muchos procesos por segundo, permitiendo desarrollar el funcionamiento del computador.</a:t>
            </a:r>
            <a:endParaRPr lang="es-E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988840"/>
            <a:ext cx="3086100" cy="30956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2222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Los procesadores modernos están integrados por millones de transistores, además de otros. componentes la velocidad de los procesos se mide en </a:t>
            </a:r>
            <a:r>
              <a:rPr lang="es-ES" dirty="0" err="1" smtClean="0"/>
              <a:t>Megahertz</a:t>
            </a:r>
            <a:r>
              <a:rPr lang="es-ES" dirty="0" smtClean="0"/>
              <a:t> (</a:t>
            </a:r>
            <a:r>
              <a:rPr lang="es-ES" dirty="0" err="1" smtClean="0"/>
              <a:t>Mhz</a:t>
            </a:r>
            <a:r>
              <a:rPr lang="es-ES" dirty="0" smtClean="0"/>
              <a:t>) o </a:t>
            </a:r>
            <a:r>
              <a:rPr lang="es-ES" dirty="0" err="1" smtClean="0"/>
              <a:t>gigahertz</a:t>
            </a:r>
            <a:r>
              <a:rPr lang="es-ES" dirty="0" smtClean="0"/>
              <a:t> (</a:t>
            </a:r>
            <a:r>
              <a:rPr lang="es-ES" dirty="0" err="1" smtClean="0"/>
              <a:t>Ghz</a:t>
            </a:r>
            <a:r>
              <a:rPr lang="es-ES" dirty="0" smtClean="0"/>
              <a:t>) millones de ciclos de reloj por segundo; un hercio equivale a un ciclo por segundo, </a:t>
            </a:r>
            <a:endParaRPr lang="es-E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3429000"/>
            <a:ext cx="3840088" cy="288006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4149080"/>
            <a:ext cx="2619375" cy="19621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9031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Cuando se ejecuta un programa, el registro del procesador  llamado contador de programa lleva la cuenta de la siguiente instrucción, para garantizar que los procedimientos se ejecuten en la secuencia adecuada , las funciones principales del procesador son:</a:t>
            </a:r>
          </a:p>
          <a:p>
            <a:r>
              <a:rPr lang="es-ES" dirty="0" smtClean="0"/>
              <a:t>1.-Captura de instrucciones: Se da en el momento que </a:t>
            </a:r>
            <a:r>
              <a:rPr lang="es-ES" dirty="0" err="1" smtClean="0"/>
              <a:t>que</a:t>
            </a:r>
            <a:r>
              <a:rPr lang="es-ES" dirty="0" smtClean="0"/>
              <a:t> el CPU lee una instrucción facilitada por la memoria.</a:t>
            </a:r>
          </a:p>
          <a:p>
            <a:endParaRPr lang="es-ES" dirty="0"/>
          </a:p>
          <a:p>
            <a:r>
              <a:rPr lang="es-ES" dirty="0" smtClean="0"/>
              <a:t>2.- Interpretación de la instrucción: La instrucción es desagrupada para saber que acción se debe realizar.</a:t>
            </a:r>
          </a:p>
          <a:p>
            <a:endParaRPr lang="es-ES" dirty="0"/>
          </a:p>
          <a:p>
            <a:endParaRPr lang="es-ES" dirty="0"/>
          </a:p>
        </p:txBody>
      </p:sp>
    </p:spTree>
    <p:extLst>
      <p:ext uri="{BB962C8B-B14F-4D97-AF65-F5344CB8AC3E}">
        <p14:creationId xmlns:p14="http://schemas.microsoft.com/office/powerpoint/2010/main" val="2881076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3.- Procesamiento de los datos: Se realizan las operaciones  aritméticas y lógicas.</a:t>
            </a:r>
          </a:p>
          <a:p>
            <a:endParaRPr lang="es-ES" dirty="0"/>
          </a:p>
          <a:p>
            <a:r>
              <a:rPr lang="es-ES" dirty="0" smtClean="0"/>
              <a:t>4.- escritura de datos: La instrucción proporcionada por los usuarios, puede solicitar la escritura de datos en memoria o en algún dispositivo de entada o salida.</a:t>
            </a:r>
          </a:p>
          <a:p>
            <a:endParaRPr lang="es-ES" dirty="0"/>
          </a:p>
          <a:p>
            <a:endParaRPr lang="es-ES" dirty="0"/>
          </a:p>
        </p:txBody>
      </p:sp>
    </p:spTree>
    <p:extLst>
      <p:ext uri="{BB962C8B-B14F-4D97-AF65-F5344CB8AC3E}">
        <p14:creationId xmlns:p14="http://schemas.microsoft.com/office/powerpoint/2010/main" val="3187807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El procesador esta formado por:</a:t>
            </a:r>
            <a:br>
              <a:rPr lang="es-ES" dirty="0"/>
            </a:br>
            <a:endParaRPr lang="es-ES" dirty="0"/>
          </a:p>
        </p:txBody>
      </p:sp>
      <p:sp>
        <p:nvSpPr>
          <p:cNvPr id="3" name="2 Marcador de contenido"/>
          <p:cNvSpPr>
            <a:spLocks noGrp="1"/>
          </p:cNvSpPr>
          <p:nvPr>
            <p:ph idx="1"/>
          </p:nvPr>
        </p:nvSpPr>
        <p:spPr/>
        <p:txBody>
          <a:bodyPr>
            <a:normAutofit/>
          </a:bodyPr>
          <a:lstStyle/>
          <a:p>
            <a:r>
              <a:rPr lang="es-ES" dirty="0" smtClean="0">
                <a:solidFill>
                  <a:srgbClr val="FF0000"/>
                </a:solidFill>
              </a:rPr>
              <a:t>1.- Unidad de control</a:t>
            </a:r>
            <a:r>
              <a:rPr lang="es-ES" dirty="0"/>
              <a:t>:</a:t>
            </a:r>
            <a:r>
              <a:rPr lang="es-ES" dirty="0" smtClean="0"/>
              <a:t> interpreta la información que entre y luego ejecuta las instrucciones</a:t>
            </a:r>
          </a:p>
          <a:p>
            <a:endParaRPr lang="es-ES" dirty="0"/>
          </a:p>
          <a:p>
            <a:r>
              <a:rPr lang="es-ES" dirty="0" smtClean="0"/>
              <a:t>Unidad lógica y de supervisión: Sincroniza la ejecución de la instrucción con la velocidad del reloj.</a:t>
            </a:r>
          </a:p>
          <a:p>
            <a:endParaRPr lang="es-ES" dirty="0"/>
          </a:p>
          <a:p>
            <a:r>
              <a:rPr lang="es-ES" dirty="0" smtClean="0"/>
              <a:t>Contador ordinal: Contiene la dirección de la instrucción que se esta ejecutando.</a:t>
            </a:r>
          </a:p>
          <a:p>
            <a:endParaRPr lang="es-ES" dirty="0"/>
          </a:p>
          <a:p>
            <a:r>
              <a:rPr lang="es-ES" dirty="0" smtClean="0"/>
              <a:t>Registro de instrucción: contiene la instrucción siguiente.</a:t>
            </a:r>
          </a:p>
          <a:p>
            <a:endParaRPr lang="es-ES" dirty="0" smtClean="0"/>
          </a:p>
          <a:p>
            <a:endParaRPr lang="es-ES" dirty="0" smtClean="0"/>
          </a:p>
        </p:txBody>
      </p:sp>
    </p:spTree>
    <p:extLst>
      <p:ext uri="{BB962C8B-B14F-4D97-AF65-F5344CB8AC3E}">
        <p14:creationId xmlns:p14="http://schemas.microsoft.com/office/powerpoint/2010/main" val="4181498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pPr marL="0" indent="0">
              <a:buNone/>
            </a:pPr>
            <a:r>
              <a:rPr lang="es-ES" dirty="0" smtClean="0">
                <a:solidFill>
                  <a:srgbClr val="FF0000"/>
                </a:solidFill>
              </a:rPr>
              <a:t>	2.- La unidad de ejecución</a:t>
            </a:r>
            <a:r>
              <a:rPr lang="es-ES" dirty="0" smtClean="0"/>
              <a:t>: Cumple con las tareas que le 	asigna la unidad de administración.</a:t>
            </a:r>
          </a:p>
          <a:p>
            <a:pPr marL="0" indent="0">
              <a:buNone/>
            </a:pPr>
            <a:r>
              <a:rPr lang="es-ES" dirty="0" smtClean="0"/>
              <a:t>Esta unidad se compone de :</a:t>
            </a:r>
          </a:p>
          <a:p>
            <a:pPr marL="0" indent="0">
              <a:buNone/>
            </a:pPr>
            <a:endParaRPr lang="es-ES" dirty="0" smtClean="0"/>
          </a:p>
          <a:p>
            <a:r>
              <a:rPr lang="es-ES" dirty="0" smtClean="0"/>
              <a:t>La unidad aritmética lógica (ALU): realiza cálculos y comparaciones, determina si una afirmación es cierta o falsa por una serie de registros donde se almacena información temporalmente y atiende los pedidos de los usuarios.</a:t>
            </a:r>
          </a:p>
          <a:p>
            <a:endParaRPr lang="es-ES" dirty="0"/>
          </a:p>
        </p:txBody>
      </p:sp>
    </p:spTree>
    <p:extLst>
      <p:ext uri="{BB962C8B-B14F-4D97-AF65-F5344CB8AC3E}">
        <p14:creationId xmlns:p14="http://schemas.microsoft.com/office/powerpoint/2010/main" val="2682462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La unidad de punto flotante: Ejecuta cálculos complejos.</a:t>
            </a:r>
          </a:p>
          <a:p>
            <a:endParaRPr lang="es-ES" dirty="0"/>
          </a:p>
          <a:p>
            <a:r>
              <a:rPr lang="es-ES" dirty="0" smtClean="0"/>
              <a:t>El registro de estado.</a:t>
            </a:r>
          </a:p>
          <a:p>
            <a:endParaRPr lang="es-ES" dirty="0"/>
          </a:p>
          <a:p>
            <a:r>
              <a:rPr lang="es-ES" dirty="0" smtClean="0"/>
              <a:t>El registro acumulador.</a:t>
            </a:r>
          </a:p>
          <a:p>
            <a:endParaRPr lang="es-ES" dirty="0"/>
          </a:p>
          <a:p>
            <a:endParaRPr lang="es-ES" dirty="0"/>
          </a:p>
        </p:txBody>
      </p:sp>
    </p:spTree>
    <p:extLst>
      <p:ext uri="{BB962C8B-B14F-4D97-AF65-F5344CB8AC3E}">
        <p14:creationId xmlns:p14="http://schemas.microsoft.com/office/powerpoint/2010/main" val="2399802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lstStyle/>
          <a:p>
            <a:pPr marL="0" indent="0">
              <a:buNone/>
            </a:pPr>
            <a:r>
              <a:rPr lang="es-ES" dirty="0" smtClean="0">
                <a:solidFill>
                  <a:srgbClr val="FF0000"/>
                </a:solidFill>
              </a:rPr>
              <a:t>3.-la unidad de administración del bus o unidad de entrada y salida: </a:t>
            </a:r>
          </a:p>
          <a:p>
            <a:pPr marL="0" indent="0">
              <a:buNone/>
            </a:pPr>
            <a:r>
              <a:rPr lang="es-ES" dirty="0" smtClean="0"/>
              <a:t>Administra la circulación de información entrante y saliente, comunicándose con la memoria RAM.</a:t>
            </a:r>
            <a:endParaRPr lang="es-ES" dirty="0"/>
          </a:p>
        </p:txBody>
      </p:sp>
    </p:spTree>
    <p:extLst>
      <p:ext uri="{BB962C8B-B14F-4D97-AF65-F5344CB8AC3E}">
        <p14:creationId xmlns:p14="http://schemas.microsoft.com/office/powerpoint/2010/main" val="525651729"/>
      </p:ext>
    </p:extLst>
  </p:cSld>
  <p:clrMapOvr>
    <a:masterClrMapping/>
  </p:clrMapOvr>
</p:sld>
</file>

<file path=ppt/theme/theme1.xml><?xml version="1.0" encoding="utf-8"?>
<a:theme xmlns:a="http://schemas.openxmlformats.org/drawingml/2006/main" name="Paja">
  <a:themeElements>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Intermedio">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j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40</TotalTime>
  <Words>325</Words>
  <Application>Microsoft Office PowerPoint</Application>
  <PresentationFormat>Presentación en pantalla (4:3)</PresentationFormat>
  <Paragraphs>29</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Paja</vt:lpstr>
      <vt:lpstr>El procesador</vt:lpstr>
      <vt:lpstr>Presentación de PowerPoint</vt:lpstr>
      <vt:lpstr>Presentación de PowerPoint</vt:lpstr>
      <vt:lpstr>Presentación de PowerPoint</vt:lpstr>
      <vt:lpstr>Presentación de PowerPoint</vt:lpstr>
      <vt:lpstr>El procesador esta formado por: </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procesador</dc:title>
  <dc:creator>ernesto vargas</dc:creator>
  <cp:lastModifiedBy>ernesto vargas</cp:lastModifiedBy>
  <cp:revision>4</cp:revision>
  <dcterms:created xsi:type="dcterms:W3CDTF">2012-05-14T15:58:21Z</dcterms:created>
  <dcterms:modified xsi:type="dcterms:W3CDTF">2012-05-14T16:38:27Z</dcterms:modified>
</cp:coreProperties>
</file>